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05467-042F-44B8-89F4-953D2A8AA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AD183B-8E91-4EB7-AA8D-7D4B406B6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767668-AD79-49B0-B9F2-DED98910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EE6FC2-1066-404C-A3F7-2B457A0E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01A7C4-1C58-48B8-B446-C110AED6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71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2BF1D-4536-4490-B0AF-E30081A21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2ED5979-43D3-4AAF-A7ED-F04614183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09CFC1-343F-4736-AB0A-948FC88E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D8D4E6-E350-4E0D-9D59-81BB90F9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BE16550-CD93-4346-9693-DAFE3C36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036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1299478-6E06-44C4-A558-B3B24EBBF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92E613-9E7B-4CBE-AE29-B609DF96A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D341DBD-ED48-4399-AD45-F7CBBEA99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5337C3D-1129-4B67-B2C6-2F22028F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EDF91A-31A7-43FE-BFE8-E13E9C2D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95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BCC71-814D-4DA3-AEEC-368305FB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D5F890-2D29-440D-BCE6-7E840F1FB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8F63C5-F68B-47DB-90CD-C2F26ECF0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24088F-C51C-4B72-B64E-310635039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8397D0-C232-4D73-99B3-0F4B081B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858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D36731-68A9-4F06-B7D0-5C6609E3F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45CBC0-FB62-4C32-BBFF-8C7816DA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54D51A-CD4C-4E37-910E-BB110972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91A5A7-E9D2-49BB-AF61-16FE4069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1BF717-395B-4F85-8A90-8772ED36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472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AB3C1-1783-488E-AFAD-FABC94BC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9DA406-3029-468C-BB1A-53E1BFA710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B0E0322-204B-4C9B-AFD9-01617E67F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1AA82D0-4F19-448C-A41E-F1B08940E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0B04EF3-6832-4D90-9BB9-290C18EF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6A74E3B-1157-4C8F-930A-0AD5A90E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3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A1FCF-41B6-426B-8F0A-5FB56353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28672D4-ED34-4DAF-9294-C1777C25B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1E651FE-F40B-423B-A07C-DF46E6281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47E085D-C5B5-47B7-BC89-7E817FF8D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C4F1BE4-BB2E-466E-B3F7-4B385AE7C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2F23593-CA2A-428D-8D2A-CD4F6AFE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06F5AE5-E5BF-40DC-AF14-0E8E9373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4C2640B-02FC-4300-9FB3-ABD97832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678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59AF0-64FC-4A24-B687-F52601FD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427C5AF-9D9B-4AD9-AE83-AD90456D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E970343-21DF-488C-8706-97BD9344A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23FA-C038-4416-86E8-C617156F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2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6D05B5F-9AAE-435A-895E-2E01A574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23C46B8-D26D-4C4E-AF6A-1E998EB37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ACDDC10-B498-4B71-8315-3B81F2CF2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63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897C0E-B519-4E25-952C-923ABFE9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479586F-399B-4934-867F-3B91A0550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08085B4-62FB-4DF5-915D-5A4CAA851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8F2F591-718B-4A2C-898C-5151D34BC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76A7ECF-67E8-4759-8032-1DBA187C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DF62709-B536-4ED4-86F0-D9CCA2E4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233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9768C-2F69-423B-A3AF-997713101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B0EAE16-6324-4332-BFB4-B53BD877B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7853A92-C756-40EB-91DD-E691868A2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2590458-E4CD-43C7-8A9D-030AA948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C286B13-3789-4A2D-BF0F-3807DDC8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66E6D6-B644-4DD3-BDD5-776E49FEE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95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0F19FBA-F628-4059-BA8D-1D5BE4AA1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A6EC556-4A30-4CA6-A00C-DE3860294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158CE0-83F7-47E9-80EE-0FF7E9680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3461-EBED-4FB0-9B82-9FDBCD3A9650}" type="datetimeFigureOut">
              <a:rPr lang="da-DK" smtClean="0"/>
              <a:t>18-04-2021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CE7705-375B-4996-A084-02F781877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6D71CD-7B7A-4EB2-9713-F4DD3B5A6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11E7-7F95-4C14-9D61-91A4C518D6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865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04FB5E6-2133-4CD9-BC91-6A814DD7F3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5" r="5040"/>
          <a:stretch/>
        </p:blipFill>
        <p:spPr>
          <a:xfrm>
            <a:off x="5" y="9836"/>
            <a:ext cx="5997678" cy="6858000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7B1BA7CD-FA85-44C4-8DD1-99F5CC8D408A}"/>
              </a:ext>
            </a:extLst>
          </p:cNvPr>
          <p:cNvSpPr txBox="1"/>
          <p:nvPr/>
        </p:nvSpPr>
        <p:spPr>
          <a:xfrm flipH="1">
            <a:off x="6687049" y="1012793"/>
            <a:ext cx="4921854" cy="558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Genoprettende retfærdighed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</a:t>
            </a: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heling for alle involverede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Genoprettende ret fokuserer på at genoprette den skade, der kan være sket</a:t>
            </a:r>
            <a:r>
              <a:rPr lang="da-DK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det sker </a:t>
            </a: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gennem processer, der involverer alle berørte parter i </a:t>
            </a:r>
            <a:r>
              <a:rPr lang="da-DK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sag.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Nøgleord</a:t>
            </a: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værdighed, krænkelse, respekt, at se hinanden i øjnene, at forstå, at tale om betydning, at tale om følelser, om behov, om noget der kan gøres godt igen, at stå til ansvar, at fortælle sin historie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4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84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 Fagerdal</dc:creator>
  <cp:lastModifiedBy>Ann Fagerdal</cp:lastModifiedBy>
  <cp:revision>11</cp:revision>
  <dcterms:created xsi:type="dcterms:W3CDTF">2021-03-29T12:01:02Z</dcterms:created>
  <dcterms:modified xsi:type="dcterms:W3CDTF">2021-04-18T07:31:34Z</dcterms:modified>
</cp:coreProperties>
</file>